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66" r:id="rId12"/>
    <p:sldId id="267" r:id="rId13"/>
    <p:sldId id="272" r:id="rId14"/>
    <p:sldId id="269" r:id="rId15"/>
    <p:sldId id="273" r:id="rId16"/>
    <p:sldId id="274" r:id="rId17"/>
    <p:sldId id="270" r:id="rId18"/>
  </p:sldIdLst>
  <p:sldSz cx="9144000" cy="6858000" type="screen4x3"/>
  <p:notesSz cx="6858000" cy="9144000"/>
  <p:embeddedFontLst>
    <p:embeddedFont>
      <p:font typeface="배달의민족 한나" panose="02020603020101020101" pitchFamily="18" charset="-127"/>
      <p:bold r:id="rId19"/>
    </p:embeddedFont>
    <p:embeddedFont>
      <p:font typeface="HY나무M" panose="02030600000101010101" pitchFamily="18" charset="-127"/>
      <p:regular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71"/>
    <a:srgbClr val="008E55"/>
    <a:srgbClr val="008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2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6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6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3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6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16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8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29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6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82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0556B-74E8-42A5-A3EE-9D2BDFE6FA7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85C3-12C4-4BB4-ABE4-C989BC6E6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24368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278092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개인 프로젝트 </a:t>
            </a:r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endParaRPr lang="ko-KR" altLang="en-US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7565" y="4452949"/>
            <a:ext cx="2119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컴퓨터 공학과</a:t>
            </a:r>
            <a:endParaRPr lang="en-US" altLang="ko-KR" sz="2000" b="1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r>
              <a:rPr lang="en-US" altLang="ko-KR" sz="2000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201414133 </a:t>
            </a:r>
            <a:r>
              <a:rPr lang="ko-KR" altLang="en-US" sz="2000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김민주</a:t>
            </a:r>
            <a:endParaRPr lang="ko-KR" altLang="en-US" sz="20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3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5" y="1046942"/>
            <a:ext cx="5657851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9952" y="339056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 및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storage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708388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저장하기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왼쪽으로 구부러진 화살표 4"/>
          <p:cNvSpPr/>
          <p:nvPr/>
        </p:nvSpPr>
        <p:spPr>
          <a:xfrm>
            <a:off x="6012160" y="1180564"/>
            <a:ext cx="1080120" cy="3112532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2163" y="1988840"/>
            <a:ext cx="28536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받은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모두 넘겨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Signal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파일이 첨부되었을 경우를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판단합니다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첨부가 되지 않았을 때에는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전송이 끝났을 때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 확인을 공지합니다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499" y="481863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6" y="5168602"/>
            <a:ext cx="56578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왼쪽으로 구부러진 화살표 10"/>
          <p:cNvSpPr/>
          <p:nvPr/>
        </p:nvSpPr>
        <p:spPr>
          <a:xfrm>
            <a:off x="6002560" y="5229200"/>
            <a:ext cx="597981" cy="1296144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743" y="5630674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접근하여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2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62186"/>
            <a:ext cx="73628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52" y="33905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70838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왼쪽으로 구부러진 화살표 8"/>
          <p:cNvSpPr/>
          <p:nvPr/>
        </p:nvSpPr>
        <p:spPr>
          <a:xfrm>
            <a:off x="4950498" y="1124744"/>
            <a:ext cx="1080120" cy="3384376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3205" y="1772816"/>
            <a:ext cx="4310795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받아온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나눠주는 작업이 필요합니다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일단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만들어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수정버튼을 눌렀을 때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값의 데이터를 가지고 올 수 있게 준비합니다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저장해 놓은 후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한번 더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저장하는 작업을 거쳐야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별로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올 수 있는 준비가 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855" y="5467768"/>
            <a:ext cx="315182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저장해놓은 각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접근해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이후 저장된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삽입하는 과정을 진행했습니다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67" y="1046942"/>
            <a:ext cx="57150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왼쪽으로 구부러진 화살표 5"/>
          <p:cNvSpPr/>
          <p:nvPr/>
        </p:nvSpPr>
        <p:spPr>
          <a:xfrm>
            <a:off x="6067286" y="887920"/>
            <a:ext cx="830581" cy="1470568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6216" y="1196752"/>
            <a:ext cx="23535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저장해놓았던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keyArray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수정버튼을 눌렀을 때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52" y="33905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70838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(Main)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5" y="3212976"/>
            <a:ext cx="69818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9592" y="2673126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(Update)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7030015" y="3336192"/>
            <a:ext cx="830581" cy="2469072"/>
          </a:xfrm>
          <a:prstGeom prst="curvedLeftArrow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9274" y="5805264"/>
            <a:ext cx="218521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넘겨받은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잘라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가진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접근합니다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708388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(Update)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650597" cy="543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왼쪽으로 구부러진 화살표 6"/>
          <p:cNvSpPr/>
          <p:nvPr/>
        </p:nvSpPr>
        <p:spPr>
          <a:xfrm>
            <a:off x="5436096" y="3573016"/>
            <a:ext cx="1080120" cy="3024336"/>
          </a:xfrm>
          <a:prstGeom prst="curvedLeftArrow">
            <a:avLst/>
          </a:prstGeom>
          <a:solidFill>
            <a:srgbClr val="008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4149080"/>
            <a:ext cx="3214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 때에도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등록과 비슷한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과정을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진행합니다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점은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파일을 등록한 후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수정할 수도 있고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할 수도 있기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filename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전역변수로 선언하여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저장되어있던 값을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미리 받아오고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update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함수에서도 사용하는 방식으로 진행합니다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1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3.2 ) </a:t>
            </a:r>
            <a:r>
              <a:rPr lang="en-US" altLang="ko-KR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ck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Editor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diary 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입력내용 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1"/>
            <a:ext cx="4824536" cy="248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1484784"/>
            <a:ext cx="222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ckEditor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다운받아놓고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1" y="3431512"/>
            <a:ext cx="411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25701" y="338810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import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시켜주고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1" y="3789040"/>
            <a:ext cx="63912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76256" y="3841303"/>
            <a:ext cx="216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Textarea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만들어줍니다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2" y="4887010"/>
            <a:ext cx="51149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1011" y="4491697"/>
            <a:ext cx="24368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가지고 올 때에는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내용을 수정할 때에는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404073"/>
            <a:ext cx="4981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293" y="5836622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설정하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ckEditor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사용했습니다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5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4 )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참고 사항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703" y="904652"/>
            <a:ext cx="848020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 Editor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다이어리 내용을 입력합니다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입력하는 과정에서는 문제가 없는데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수정을 할 때 가끔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값이 들어오지 않는 경우가 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 고침을 누르면 데이터가 들어옵니다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^_^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다이어리를 등록할 때에도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storage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올라가고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update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할 때에도 올라갑니다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앞에 코드 설명으로 보여드렸지만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교수님께 어떻게 직접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보여드려야할지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방법을 생각하다가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영상을 찍었습니다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-----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다음 페이지에 영상 첨부했습니다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!!!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366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7-06-11 13-46-10-22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447705"/>
            <a:ext cx="9140506" cy="51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85" y="2492896"/>
            <a:ext cx="324368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6255" y="336530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END</a:t>
            </a:r>
            <a:r>
              <a:rPr lang="ko-KR" altLang="en-US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- </a:t>
            </a:r>
            <a:endParaRPr lang="ko-KR" altLang="en-US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7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7" y="1844977"/>
            <a:ext cx="8964487" cy="32402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33322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전체적인 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Layout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및 기능 소개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 rot="18830865">
            <a:off x="1452097" y="2260163"/>
            <a:ext cx="503218" cy="149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450" y="2492896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다이어리 쓰는 부분 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rot="8807261">
            <a:off x="3468781" y="1764494"/>
            <a:ext cx="619360" cy="11096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21562531">
            <a:off x="3997563" y="149407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해시태그 기반 검색기능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5400000">
            <a:off x="874369" y="1841087"/>
            <a:ext cx="288845" cy="149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377" y="1537047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Logo</a:t>
            </a:r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누르면 항상 홈으로</a:t>
            </a:r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!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20006390">
            <a:off x="7231146" y="4799939"/>
            <a:ext cx="360040" cy="108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rot="21562531">
            <a:off x="5581739" y="4806466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저장된 </a:t>
            </a:r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diary </a:t>
            </a:r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수정하기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 rot="17189002">
            <a:off x="8015532" y="4982593"/>
            <a:ext cx="360040" cy="108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1562531">
            <a:off x="7231293" y="5168426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저장된 </a:t>
            </a:r>
            <a:r>
              <a:rPr lang="en-US" altLang="ko-KR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diary </a:t>
            </a:r>
            <a:r>
              <a:rPr lang="ko-KR" altLang="en-US" sz="1400" b="1" dirty="0" smtClean="0">
                <a:solidFill>
                  <a:srgbClr val="00824D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삭제하기</a:t>
            </a:r>
            <a:endParaRPr lang="ko-KR" altLang="en-US" sz="1400" b="1" dirty="0">
              <a:solidFill>
                <a:srgbClr val="00824D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25"/>
          <a:stretch/>
        </p:blipFill>
        <p:spPr bwMode="auto">
          <a:xfrm>
            <a:off x="228053" y="708388"/>
            <a:ext cx="87621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9952" y="3390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1.1 )  Header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4293096"/>
            <a:ext cx="859468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페이지로 이동하기 및 해시태그 기반 검색 가능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해시태그 검색 방법</a:t>
            </a:r>
            <a:r>
              <a:rPr lang="ko-KR" altLang="en-US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 </a:t>
            </a:r>
            <a:r>
              <a:rPr lang="en-US" altLang="ko-KR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돋보기 모양 옆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textbox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검색을 원하는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넣는다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	-&gt; Enter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누르면 기존의 화면을 아래로 밀어내고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                   	  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해시태그를 가진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내용이 모두 검색된다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검색 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연동을 위해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952" y="33905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1.2 )  Main 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95" y="4244895"/>
            <a:ext cx="72526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출력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16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 Content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 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연동을 위해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내용 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작성시간 기준 업로드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 시 새로운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계속적 로딩</a:t>
            </a:r>
            <a:endParaRPr lang="en-US" altLang="ko-KR" sz="1600" dirty="0" smtClean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7" y="1039211"/>
            <a:ext cx="8952569" cy="274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3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952" y="33905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1.3 )  Diary Input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4207" y="1628800"/>
            <a:ext cx="41197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r>
              <a:rPr lang="en-US" altLang="ko-KR" sz="1600" dirty="0">
                <a:latin typeface="HY나무M" panose="02030600000101010101" pitchFamily="18" charset="-127"/>
                <a:ea typeface="HY나무M" panose="02030600000101010101" pitchFamily="18" charset="-127"/>
              </a:rPr>
              <a:t/>
            </a:r>
            <a:br>
              <a:rPr lang="en-US" altLang="ko-KR" sz="1600" dirty="0">
                <a:latin typeface="HY나무M" panose="02030600000101010101" pitchFamily="18" charset="-127"/>
                <a:ea typeface="HY나무M" panose="02030600000101010101" pitchFamily="18" charset="-127"/>
              </a:rPr>
            </a:b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-&gt;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파일첨부 완료 시 최종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2000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/>
            </a:r>
            <a:br>
              <a:rPr lang="en-US" altLang="ko-KR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입력내용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en-US" altLang="ko-KR" sz="1600" dirty="0"/>
              <a:t>CK </a:t>
            </a:r>
            <a:r>
              <a:rPr lang="en-US" altLang="ko-KR" sz="1600" dirty="0" smtClean="0"/>
              <a:t>Editor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내</a:t>
            </a:r>
            <a:r>
              <a:rPr lang="ko-KR" altLang="en-US" sz="2000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용</a:t>
            </a: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출력 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앞부분에 이미지 다르게 출력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내용에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ckEditor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밑줄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다양한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option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 가능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8388"/>
            <a:ext cx="44196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3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43572"/>
            <a:ext cx="2932169" cy="38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9" y="748283"/>
            <a:ext cx="3076151" cy="368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52" y="339056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1.4 )  Diary Update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07904" y="2924944"/>
            <a:ext cx="1440160" cy="5760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50358" y="2420888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Diary Input </a:t>
            </a:r>
            <a:r>
              <a:rPr lang="ko-KR" altLang="en-US" sz="1600" dirty="0" smtClean="0"/>
              <a:t>후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Main</a:t>
            </a:r>
            <a:r>
              <a:rPr lang="ko-KR" altLang="en-US" sz="1600" dirty="0" smtClean="0"/>
              <a:t>에서 수정버튼 눌렀을 때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4581128"/>
            <a:ext cx="7252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주요기능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</a:t>
            </a:r>
            <a:r>
              <a:rPr lang="en-US" altLang="ko-KR" sz="1600" dirty="0" smtClean="0">
                <a:latin typeface="HY나무M" panose="02030600000101010101" pitchFamily="18" charset="-127"/>
                <a:ea typeface="HY나무M" panose="02030600000101010101" pitchFamily="18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택된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수정하기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다이어리 내 첨부 파일 수정 가능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altLang="ko-KR" sz="16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활용 라이브러리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가져오기 위해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Jquery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 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입력내용 받아오기 위해 </a:t>
            </a:r>
            <a:r>
              <a:rPr lang="en-US" altLang="ko-KR" sz="1600" dirty="0" smtClean="0"/>
              <a:t>CK Editor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20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내용  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저장해놓았던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가져와서 보여주고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수정된 내용을 다시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600" dirty="0" smtClean="0"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285750" indent="-285750">
              <a:buFont typeface="Arial" charset="0"/>
              <a:buChar char="•"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1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2" y="1534137"/>
            <a:ext cx="407399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9952" y="339056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2 ) </a:t>
            </a:r>
            <a:r>
              <a:rPr lang="ko-KR" altLang="en-US" b="1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모바일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페이지 레이아웃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683697"/>
            <a:ext cx="5347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페이지와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구성을 다르게 하여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안에 모든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들어올 수 있도록 구성했습니다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7885" y="5494483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 페이지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main &amp; Diary Input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1401630" y="3933055"/>
            <a:ext cx="144016" cy="123826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5171317"/>
            <a:ext cx="4474302" cy="95410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Size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작아지다 보니 입력내용 출력 부분이 많지 않아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maxWidth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overflow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부분은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처리했습니다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해당 부분에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mouse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고정하고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하면 모든 입력내용 확인이 가능합니다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04" y="1641978"/>
            <a:ext cx="3600400" cy="329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9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52" y="33905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) 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기능별 라이브러리 활용 내용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주요 코드만 설명</a:t>
            </a:r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83404"/>
            <a:ext cx="558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 Firebase</a:t>
            </a:r>
            <a:r>
              <a:rPr lang="ko-KR" altLang="en-US" dirty="0" smtClean="0"/>
              <a:t>를 이용한</a:t>
            </a:r>
            <a:r>
              <a:rPr lang="en-US" altLang="ko-KR" dirty="0"/>
              <a:t>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관리 및 </a:t>
            </a:r>
            <a:r>
              <a:rPr lang="en-US" altLang="ko-KR" dirty="0" smtClean="0"/>
              <a:t>storage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36" y="1052737"/>
            <a:ext cx="6084168" cy="27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7584" y="6237312"/>
            <a:ext cx="452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ck</a:t>
            </a:r>
            <a:r>
              <a:rPr lang="en-US" altLang="ko-KR" dirty="0" smtClean="0"/>
              <a:t> Editor</a:t>
            </a:r>
            <a:r>
              <a:rPr lang="ko-KR" altLang="en-US" dirty="0" smtClean="0"/>
              <a:t>를 이용한</a:t>
            </a:r>
            <a:r>
              <a:rPr lang="en-US" altLang="ko-KR" dirty="0"/>
              <a:t> </a:t>
            </a:r>
            <a:r>
              <a:rPr lang="en-US" altLang="ko-KR" dirty="0" smtClean="0"/>
              <a:t>diary</a:t>
            </a:r>
            <a:r>
              <a:rPr lang="ko-KR" altLang="en-US" dirty="0" smtClean="0"/>
              <a:t>입력내용 관리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16514"/>
            <a:ext cx="6120680" cy="20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3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74734"/>
            <a:ext cx="5659551" cy="566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52" y="339056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3.1 )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Firebase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를 이용한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 database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 및 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storage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관리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708388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Diary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저장하기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>
            <a:off x="5652120" y="3573016"/>
            <a:ext cx="1080120" cy="3024336"/>
          </a:xfrm>
          <a:prstGeom prst="curvedLeftArrow">
            <a:avLst/>
          </a:prstGeom>
          <a:solidFill>
            <a:srgbClr val="008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9575" y="4437112"/>
            <a:ext cx="32149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첨부되었는지 확인합니다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첨부되었다면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경로를 설정하고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Storage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file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저장합니다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업로드에는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시간이 필요하기 때문에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prograss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바를 이용합니다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4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494</Words>
  <Application>Microsoft Office PowerPoint</Application>
  <PresentationFormat>화면 슬라이드 쇼(4:3)</PresentationFormat>
  <Paragraphs>107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Wingdings</vt:lpstr>
      <vt:lpstr>배달의민족 한나</vt:lpstr>
      <vt:lpstr>HY나무M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민주</dc:creator>
  <cp:lastModifiedBy>민주</cp:lastModifiedBy>
  <cp:revision>136</cp:revision>
  <dcterms:created xsi:type="dcterms:W3CDTF">2017-06-10T04:08:21Z</dcterms:created>
  <dcterms:modified xsi:type="dcterms:W3CDTF">2017-06-11T06:05:48Z</dcterms:modified>
</cp:coreProperties>
</file>